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6153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326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8816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4909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551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38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8167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223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5535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3546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7128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9572A-2966-4ADD-BFA3-D1A891724EB8}" type="datetimeFigureOut">
              <a:rPr lang="en-GB" smtClean="0"/>
              <a:pPr/>
              <a:t>21/06/2013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A3233-B587-4590-B1C1-FADC1D256F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376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37703" r="32531"/>
          <a:stretch>
            <a:fillRect/>
          </a:stretch>
        </p:blipFill>
        <p:spPr bwMode="auto">
          <a:xfrm>
            <a:off x="714348" y="357166"/>
            <a:ext cx="5286412" cy="614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643438" y="357166"/>
            <a:ext cx="4248473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What do you know?</a:t>
            </a:r>
          </a:p>
          <a:p>
            <a:pPr algn="ctr"/>
            <a:r>
              <a:rPr lang="en-GB" sz="2800" dirty="0" smtClean="0"/>
              <a:t>What might be true?</a:t>
            </a:r>
          </a:p>
          <a:p>
            <a:pPr algn="ctr"/>
            <a:r>
              <a:rPr lang="en-GB" sz="2800" dirty="0" smtClean="0"/>
              <a:t>What do you want to ask?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15183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049" r="30191"/>
          <a:stretch/>
        </p:blipFill>
        <p:spPr bwMode="auto">
          <a:xfrm>
            <a:off x="1109736" y="546469"/>
            <a:ext cx="6536191" cy="580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28184" y="450912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y=(x+4)(x-2)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234608" y="5160171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+2x-8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244721" y="5762707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y=(x+1)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-9</a:t>
            </a:r>
            <a:endParaRPr lang="en-GB" sz="3200" dirty="0"/>
          </a:p>
        </p:txBody>
      </p:sp>
      <p:sp>
        <p:nvSpPr>
          <p:cNvPr id="8" name="Rectangle 7"/>
          <p:cNvSpPr/>
          <p:nvPr/>
        </p:nvSpPr>
        <p:spPr>
          <a:xfrm>
            <a:off x="6010949" y="4509120"/>
            <a:ext cx="2377475" cy="1838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67544" y="332656"/>
            <a:ext cx="2448272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1. What is the Equation of this Curve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9834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190" r="13518"/>
          <a:stretch/>
        </p:blipFill>
        <p:spPr bwMode="auto">
          <a:xfrm>
            <a:off x="559768" y="714755"/>
            <a:ext cx="7741379" cy="5162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60232" y="4509120"/>
            <a:ext cx="215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y=(x-4)(x-2)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666656" y="5160171"/>
            <a:ext cx="215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-6x+8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676769" y="5762707"/>
            <a:ext cx="215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y=(x-3)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-1</a:t>
            </a:r>
            <a:endParaRPr lang="en-GB" sz="3200" dirty="0"/>
          </a:p>
        </p:txBody>
      </p:sp>
      <p:sp>
        <p:nvSpPr>
          <p:cNvPr id="8" name="Rectangle 7"/>
          <p:cNvSpPr/>
          <p:nvPr/>
        </p:nvSpPr>
        <p:spPr>
          <a:xfrm>
            <a:off x="6660231" y="4502209"/>
            <a:ext cx="2170353" cy="1951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358283" y="362713"/>
            <a:ext cx="2448272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2. What is the Equation of this Curve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287680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07" r="17057"/>
          <a:stretch/>
        </p:blipFill>
        <p:spPr bwMode="auto">
          <a:xfrm>
            <a:off x="611560" y="497159"/>
            <a:ext cx="6596314" cy="5788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676769" y="5762707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y=(x-2)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-10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666656" y="5160171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-4x-6</a:t>
            </a:r>
            <a:endParaRPr lang="en-GB" sz="3200" dirty="0"/>
          </a:p>
        </p:txBody>
      </p:sp>
      <p:sp>
        <p:nvSpPr>
          <p:cNvPr id="8" name="Rectangle 7"/>
          <p:cNvSpPr/>
          <p:nvPr/>
        </p:nvSpPr>
        <p:spPr>
          <a:xfrm>
            <a:off x="6666656" y="5138624"/>
            <a:ext cx="2117304" cy="12088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358283" y="362713"/>
            <a:ext cx="2448272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3. What is the Equation of this Curve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334611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533" r="29625"/>
          <a:stretch/>
        </p:blipFill>
        <p:spPr bwMode="auto">
          <a:xfrm>
            <a:off x="1022260" y="690405"/>
            <a:ext cx="7280490" cy="5514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7087" y="4250834"/>
            <a:ext cx="2345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+5x+8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57199" y="4853370"/>
            <a:ext cx="2870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y=(x-2.5)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+1.75</a:t>
            </a:r>
            <a:endParaRPr lang="en-GB" sz="3200" dirty="0"/>
          </a:p>
        </p:txBody>
      </p:sp>
      <p:sp>
        <p:nvSpPr>
          <p:cNvPr id="2" name="Rectangle 1"/>
          <p:cNvSpPr/>
          <p:nvPr/>
        </p:nvSpPr>
        <p:spPr>
          <a:xfrm>
            <a:off x="411591" y="4290842"/>
            <a:ext cx="2915816" cy="1147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67544" y="332656"/>
            <a:ext cx="2448272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4. What is the Equation of this Curve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162234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81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St Albans Catholic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mgreenaway</dc:creator>
  <cp:lastModifiedBy>markgreenaway1@gmail.com</cp:lastModifiedBy>
  <cp:revision>7</cp:revision>
  <dcterms:created xsi:type="dcterms:W3CDTF">2013-06-20T13:59:12Z</dcterms:created>
  <dcterms:modified xsi:type="dcterms:W3CDTF">2013-06-21T18:42:30Z</dcterms:modified>
</cp:coreProperties>
</file>